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2">
            <a:lumMod val="60000"/>
            <a:lumOff val="4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6D0AF1-A6AC-4DB1-AFCC-6A5EE17459A2}" type="datetimeFigureOut">
              <a:rPr lang="en-US" smtClean="0"/>
              <a:pPr/>
              <a:t>10/2/2008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0E912D-7840-4CB1-87D0-FF814A2BC43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Expressions </a:t>
            </a:r>
            <a:r>
              <a:rPr lang="en-US" dirty="0" err="1" smtClean="0"/>
              <a:t>utiles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 prefer…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Je </a:t>
            </a:r>
            <a:r>
              <a:rPr lang="en-US" dirty="0" err="1" smtClean="0"/>
              <a:t>préfère</a:t>
            </a:r>
            <a:r>
              <a:rPr lang="en-US" dirty="0" smtClean="0"/>
              <a:t>…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 would like…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Je </a:t>
            </a:r>
            <a:r>
              <a:rPr lang="en-US" dirty="0" err="1" smtClean="0"/>
              <a:t>voudrais</a:t>
            </a:r>
            <a:r>
              <a:rPr lang="en-US" dirty="0" smtClean="0"/>
              <a:t>…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 want…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Je </a:t>
            </a:r>
            <a:r>
              <a:rPr lang="en-US" dirty="0" err="1" smtClean="0"/>
              <a:t>veux</a:t>
            </a:r>
            <a:r>
              <a:rPr lang="en-US" dirty="0" smtClean="0"/>
              <a:t>…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 don’t want…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Je ne </a:t>
            </a:r>
            <a:r>
              <a:rPr lang="en-US" dirty="0" err="1" smtClean="0"/>
              <a:t>veux</a:t>
            </a:r>
            <a:r>
              <a:rPr lang="en-US" dirty="0" smtClean="0"/>
              <a:t> pas…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 you want…?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Est-ce</a:t>
            </a:r>
            <a:r>
              <a:rPr lang="en-US" dirty="0" smtClean="0"/>
              <a:t> </a:t>
            </a:r>
            <a:r>
              <a:rPr lang="en-US" dirty="0" err="1" smtClean="0"/>
              <a:t>que</a:t>
            </a:r>
            <a:r>
              <a:rPr lang="en-US" dirty="0" smtClean="0"/>
              <a:t> </a:t>
            </a:r>
            <a:r>
              <a:rPr lang="en-US" dirty="0" err="1" smtClean="0"/>
              <a:t>tu</a:t>
            </a:r>
            <a:r>
              <a:rPr lang="en-US" dirty="0" smtClean="0"/>
              <a:t> </a:t>
            </a:r>
            <a:r>
              <a:rPr lang="en-US" dirty="0" err="1" smtClean="0"/>
              <a:t>veux</a:t>
            </a:r>
            <a:r>
              <a:rPr lang="en-US" dirty="0" smtClean="0"/>
              <a:t>…?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 can…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Je </a:t>
            </a:r>
            <a:r>
              <a:rPr lang="en-US" dirty="0" err="1" smtClean="0"/>
              <a:t>peux</a:t>
            </a:r>
            <a:r>
              <a:rPr lang="en-US" dirty="0" smtClean="0"/>
              <a:t>…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 can’t…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Je ne </a:t>
            </a:r>
            <a:r>
              <a:rPr lang="en-US" dirty="0" err="1" smtClean="0"/>
              <a:t>peux</a:t>
            </a:r>
            <a:r>
              <a:rPr lang="en-US" dirty="0" smtClean="0"/>
              <a:t> pas…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 must…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Je </a:t>
            </a:r>
            <a:r>
              <a:rPr lang="en-US" dirty="0" err="1" smtClean="0"/>
              <a:t>dois</a:t>
            </a:r>
            <a:r>
              <a:rPr lang="en-US" dirty="0" smtClean="0"/>
              <a:t>…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</TotalTime>
  <Words>59</Words>
  <Application>Microsoft Office PowerPoint</Application>
  <PresentationFormat>On-screen Show (4:3)</PresentationFormat>
  <Paragraphs>17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Expressions utiles</vt:lpstr>
      <vt:lpstr>I prefer…</vt:lpstr>
      <vt:lpstr>I would like…</vt:lpstr>
      <vt:lpstr>I want…</vt:lpstr>
      <vt:lpstr>I don’t want…</vt:lpstr>
      <vt:lpstr>Do you want…?</vt:lpstr>
      <vt:lpstr>I can…</vt:lpstr>
      <vt:lpstr>I can’t…</vt:lpstr>
      <vt:lpstr>I must…</vt:lpstr>
    </vt:vector>
  </TitlesOfParts>
  <Company>USM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Expressions</dc:title>
  <dc:creator>nbarthenheier</dc:creator>
  <cp:lastModifiedBy>nbarthenheier</cp:lastModifiedBy>
  <cp:revision>6</cp:revision>
  <dcterms:created xsi:type="dcterms:W3CDTF">2008-09-30T20:45:35Z</dcterms:created>
  <dcterms:modified xsi:type="dcterms:W3CDTF">2008-10-02T21:16:11Z</dcterms:modified>
</cp:coreProperties>
</file>

<file path=docProps/thumbnail.jpeg>
</file>